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6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181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071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49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440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46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886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92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1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656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06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486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009A-C10A-4548-BCF3-E3080ECE89F9}" type="datetimeFigureOut">
              <a:rPr lang="es-AR" smtClean="0"/>
              <a:t>22/3/2022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8168-0268-4912-BA9F-0F7AC62FEE9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11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7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11114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6" cy="6408712"/>
          </a:xfrm>
        </p:spPr>
      </p:pic>
    </p:spTree>
    <p:extLst>
      <p:ext uri="{BB962C8B-B14F-4D97-AF65-F5344CB8AC3E}">
        <p14:creationId xmlns:p14="http://schemas.microsoft.com/office/powerpoint/2010/main" val="79624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712968" cy="6336704"/>
          </a:xfrm>
        </p:spPr>
      </p:pic>
    </p:spTree>
    <p:extLst>
      <p:ext uri="{BB962C8B-B14F-4D97-AF65-F5344CB8AC3E}">
        <p14:creationId xmlns:p14="http://schemas.microsoft.com/office/powerpoint/2010/main" val="72442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568952" cy="6336704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9FDF1B1-C70E-42F8-85AD-1E9B4E3C24DB}"/>
              </a:ext>
            </a:extLst>
          </p:cNvPr>
          <p:cNvSpPr/>
          <p:nvPr/>
        </p:nvSpPr>
        <p:spPr>
          <a:xfrm>
            <a:off x="1763688" y="1556792"/>
            <a:ext cx="504056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803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alici\Dropbox\Capturas de pantalla\Captura de pantalla 2022-03-22 18.15.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613" y="-1725613"/>
            <a:ext cx="12190413" cy="97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5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7" cy="6120680"/>
          </a:xfrm>
        </p:spPr>
      </p:pic>
    </p:spTree>
    <p:extLst>
      <p:ext uri="{BB962C8B-B14F-4D97-AF65-F5344CB8AC3E}">
        <p14:creationId xmlns:p14="http://schemas.microsoft.com/office/powerpoint/2010/main" val="425579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499789" cy="5937523"/>
          </a:xfrm>
        </p:spPr>
      </p:pic>
    </p:spTree>
    <p:extLst>
      <p:ext uri="{BB962C8B-B14F-4D97-AF65-F5344CB8AC3E}">
        <p14:creationId xmlns:p14="http://schemas.microsoft.com/office/powerpoint/2010/main" val="40447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" y="-392694"/>
            <a:ext cx="8691809" cy="6518857"/>
          </a:xfrm>
        </p:spPr>
      </p:pic>
    </p:spTree>
    <p:extLst>
      <p:ext uri="{BB962C8B-B14F-4D97-AF65-F5344CB8AC3E}">
        <p14:creationId xmlns:p14="http://schemas.microsoft.com/office/powerpoint/2010/main" val="253801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3" cy="6408712"/>
          </a:xfrm>
        </p:spPr>
      </p:pic>
    </p:spTree>
    <p:extLst>
      <p:ext uri="{BB962C8B-B14F-4D97-AF65-F5344CB8AC3E}">
        <p14:creationId xmlns:p14="http://schemas.microsoft.com/office/powerpoint/2010/main" val="296780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3" cy="6552728"/>
          </a:xfrm>
        </p:spPr>
      </p:pic>
    </p:spTree>
    <p:extLst>
      <p:ext uri="{BB962C8B-B14F-4D97-AF65-F5344CB8AC3E}">
        <p14:creationId xmlns:p14="http://schemas.microsoft.com/office/powerpoint/2010/main" val="379999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8352928" cy="6408712"/>
          </a:xfrm>
        </p:spPr>
      </p:pic>
    </p:spTree>
    <p:extLst>
      <p:ext uri="{BB962C8B-B14F-4D97-AF65-F5344CB8AC3E}">
        <p14:creationId xmlns:p14="http://schemas.microsoft.com/office/powerpoint/2010/main" val="205537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</p:spPr>
      </p:pic>
    </p:spTree>
    <p:extLst>
      <p:ext uri="{BB962C8B-B14F-4D97-AF65-F5344CB8AC3E}">
        <p14:creationId xmlns:p14="http://schemas.microsoft.com/office/powerpoint/2010/main" val="386913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2801346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Lobillo</cp:lastModifiedBy>
  <cp:revision>14</cp:revision>
  <dcterms:created xsi:type="dcterms:W3CDTF">2022-03-22T21:06:15Z</dcterms:created>
  <dcterms:modified xsi:type="dcterms:W3CDTF">2022-03-22T21:55:08Z</dcterms:modified>
</cp:coreProperties>
</file>